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4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3F694-48F1-46F8-B306-18E18C9AE921}" type="datetimeFigureOut">
              <a:rPr lang="en-US" smtClean="0"/>
              <a:t>12/13/2009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53904-16D5-49E6-AA52-8B790BC2EF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53904-16D5-49E6-AA52-8B790BC2EF6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EC58-8DEB-4E79-9696-07FC0442BBF0}" type="datetimeFigureOut">
              <a:rPr lang="en-US" smtClean="0"/>
              <a:t>12/12/2009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344-E71E-49D5-8FE7-2209E5949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EC58-8DEB-4E79-9696-07FC0442BBF0}" type="datetimeFigureOut">
              <a:rPr lang="en-US" smtClean="0"/>
              <a:t>12/12/2009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344-E71E-49D5-8FE7-2209E5949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EC58-8DEB-4E79-9696-07FC0442BBF0}" type="datetimeFigureOut">
              <a:rPr lang="en-US" smtClean="0"/>
              <a:t>12/12/2009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344-E71E-49D5-8FE7-2209E5949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EC58-8DEB-4E79-9696-07FC0442BBF0}" type="datetimeFigureOut">
              <a:rPr lang="en-US" smtClean="0"/>
              <a:t>12/12/2009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344-E71E-49D5-8FE7-2209E5949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EC58-8DEB-4E79-9696-07FC0442BBF0}" type="datetimeFigureOut">
              <a:rPr lang="en-US" smtClean="0"/>
              <a:t>12/12/2009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344-E71E-49D5-8FE7-2209E5949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EC58-8DEB-4E79-9696-07FC0442BBF0}" type="datetimeFigureOut">
              <a:rPr lang="en-US" smtClean="0"/>
              <a:t>12/12/2009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344-E71E-49D5-8FE7-2209E5949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EC58-8DEB-4E79-9696-07FC0442BBF0}" type="datetimeFigureOut">
              <a:rPr lang="en-US" smtClean="0"/>
              <a:t>12/12/2009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344-E71E-49D5-8FE7-2209E5949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EC58-8DEB-4E79-9696-07FC0442BBF0}" type="datetimeFigureOut">
              <a:rPr lang="en-US" smtClean="0"/>
              <a:t>12/12/2009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344-E71E-49D5-8FE7-2209E5949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EC58-8DEB-4E79-9696-07FC0442BBF0}" type="datetimeFigureOut">
              <a:rPr lang="en-US" smtClean="0"/>
              <a:t>12/12/2009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344-E71E-49D5-8FE7-2209E5949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EC58-8DEB-4E79-9696-07FC0442BBF0}" type="datetimeFigureOut">
              <a:rPr lang="en-US" smtClean="0"/>
              <a:t>12/12/2009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344-E71E-49D5-8FE7-2209E5949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EC58-8DEB-4E79-9696-07FC0442BBF0}" type="datetimeFigureOut">
              <a:rPr lang="en-US" smtClean="0"/>
              <a:t>12/12/2009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344-E71E-49D5-8FE7-2209E59494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AEC58-8DEB-4E79-9696-07FC0442BBF0}" type="datetimeFigureOut">
              <a:rPr lang="en-US" smtClean="0"/>
              <a:t>12/12/2009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B4344-E71E-49D5-8FE7-2209E59494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8991600" cy="535531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TopRight"/>
              <a:lightRig rig="threePt" dir="t"/>
            </a:scene3d>
          </a:bodyPr>
          <a:lstStyle/>
          <a:p>
            <a:pPr algn="ctr"/>
            <a:r>
              <a:rPr lang="en-US" sz="5400" dirty="0" smtClean="0">
                <a:solidFill>
                  <a:srgbClr val="FFFF00"/>
                </a:solidFill>
                <a:latin typeface="LeeCaps" pitchFamily="2" charset="0"/>
              </a:rPr>
              <a:t>Watching for the</a:t>
            </a:r>
          </a:p>
          <a:p>
            <a:pPr algn="ctr"/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accent2">
                      <a:lumMod val="75000"/>
                      <a:alpha val="60000"/>
                    </a:schemeClr>
                  </a:glow>
                </a:effectLst>
                <a:latin typeface="LeeCaps" pitchFamily="2" charset="0"/>
              </a:rPr>
              <a:t>New</a:t>
            </a:r>
          </a:p>
          <a:p>
            <a:pPr algn="ctr"/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accent2">
                      <a:lumMod val="75000"/>
                      <a:alpha val="60000"/>
                    </a:schemeClr>
                  </a:glow>
                </a:effectLst>
                <a:latin typeface="LeeCaps" pitchFamily="2" charset="0"/>
              </a:rPr>
              <a:t>World</a:t>
            </a:r>
          </a:p>
          <a:p>
            <a:pPr algn="ctr"/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  <a:effectLst>
                  <a:glow rad="101600">
                    <a:schemeClr val="accent2">
                      <a:lumMod val="75000"/>
                      <a:alpha val="60000"/>
                    </a:schemeClr>
                  </a:glow>
                </a:effectLst>
                <a:latin typeface="LeeCaps" pitchFamily="2" charset="0"/>
              </a:rPr>
              <a:t>Order</a:t>
            </a:r>
            <a:endParaRPr lang="en-US" sz="9600" dirty="0">
              <a:solidFill>
                <a:schemeClr val="accent5">
                  <a:lumMod val="75000"/>
                </a:schemeClr>
              </a:solidFill>
              <a:effectLst>
                <a:glow rad="101600">
                  <a:schemeClr val="accent2">
                    <a:lumMod val="75000"/>
                    <a:alpha val="60000"/>
                  </a:schemeClr>
                </a:glow>
              </a:effectLst>
              <a:latin typeface="LeeCaps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reamStat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0"/>
            <a:ext cx="569934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     Heading the revived Roman Empire will be a man of such magnetism, such power, and such influence, that he will for a time be the greatest dictator the world has ever known. He will be the completely godless, diabolically evil “Future fuehrer.”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Hal Lindsey, The Late Great Planet Earth, p. 86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a00d8341bf90553ef0120a63bff07970b-800w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0"/>
            <a:ext cx="713232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0ResisttheNewWorldOr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5530" y="0"/>
            <a:ext cx="550107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llar_bill_showing_New_World_Orde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200150"/>
            <a:ext cx="8648700" cy="5657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.C.M.E. Secret Agent" pitchFamily="34" charset="0"/>
              </a:rPr>
              <a:t>Conspiracy</a:t>
            </a:r>
            <a:endParaRPr lang="en-US" sz="5400" b="1" dirty="0">
              <a:solidFill>
                <a:schemeClr val="bg1"/>
              </a:solidFill>
              <a:latin typeface="A.C.M.E. Secret Agen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B NewWorldOr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-1"/>
            <a:ext cx="5943600" cy="701422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itler_bus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36673" cy="6629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ser tatto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609600"/>
            <a:ext cx="5943600" cy="4940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4800" y="56388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The New World order wants to micro chip all its members and all non chipped people will be....you tell me..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0"/>
            <a:ext cx="853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Found on </a:t>
            </a:r>
            <a:r>
              <a:rPr lang="en-US" sz="4400" dirty="0" err="1" smtClean="0">
                <a:solidFill>
                  <a:schemeClr val="bg1"/>
                </a:solidFill>
              </a:rPr>
              <a:t>Facebook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1400" y="0"/>
            <a:ext cx="55626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Now, we can see a new world coming into view. A world in which there is the very real prospect of a new world order. In the words of Winston Churchill, a "world order" in which "the principles of justice and fair play ... protect the weak against the strong ..." A world where the United Nations, freed from cold war stalemate, is poised to </a:t>
            </a:r>
            <a:r>
              <a:rPr lang="en-US" sz="2800" dirty="0" err="1" smtClean="0">
                <a:solidFill>
                  <a:schemeClr val="bg1"/>
                </a:solidFill>
              </a:rPr>
              <a:t>fulfil</a:t>
            </a:r>
            <a:r>
              <a:rPr lang="en-US" sz="2800" dirty="0" smtClean="0">
                <a:solidFill>
                  <a:schemeClr val="bg1"/>
                </a:solidFill>
              </a:rPr>
              <a:t> the historic vision of its founders. A world in which freedom and respect for human rights find a home among all nations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3302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194</Words>
  <Application>Microsoft Office PowerPoint</Application>
  <PresentationFormat>On-screen Show (4:3)</PresentationFormat>
  <Paragraphs>11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 Scott Sheridan</dc:creator>
  <cp:lastModifiedBy>J Scott Sheridan</cp:lastModifiedBy>
  <cp:revision>2</cp:revision>
  <dcterms:created xsi:type="dcterms:W3CDTF">2009-12-13T07:15:33Z</dcterms:created>
  <dcterms:modified xsi:type="dcterms:W3CDTF">2009-12-13T08:30:12Z</dcterms:modified>
</cp:coreProperties>
</file>