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72" r:id="rId8"/>
    <p:sldId id="273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6CEC-A3BE-437B-ABD4-610ED4392A27}" type="datetimeFigureOut">
              <a:rPr lang="en-US" smtClean="0"/>
              <a:t>12/26/2009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12A3-CCCE-4BDA-9828-5DBB62EB29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.C.M.E. Secret Agent" pitchFamily="34" charset="0"/>
              </a:rPr>
              <a:t>The </a:t>
            </a:r>
          </a:p>
          <a:p>
            <a:pPr algn="ctr"/>
            <a:r>
              <a:rPr lang="en-US" sz="9600" b="1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.C.M.E. Secret Agent" pitchFamily="34" charset="0"/>
              </a:rPr>
              <a:t>New</a:t>
            </a:r>
          </a:p>
          <a:p>
            <a:pPr algn="ctr"/>
            <a:r>
              <a:rPr lang="en-US" sz="9600" b="1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.C.M.E. Secret Agent" pitchFamily="34" charset="0"/>
              </a:rPr>
              <a:t>Life</a:t>
            </a:r>
            <a:endParaRPr lang="en-US" sz="9600" b="1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.C.M.E. Secret Age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Plenty of Scriptures 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Show this</a:t>
            </a:r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Hebrews 5:8,9; 10:7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John 4:34; 6:38; 10:17, 18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Philippians 2:7, 8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Romans 5:19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John 26:39</a:t>
            </a:r>
            <a:endParaRPr 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Our Eternal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Destiny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HAS BEEN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Determined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Timothy 1:9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Thess. 2:13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Romans 8:28-30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Ephesians 1:3-11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…so we too might walk in newness of life.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 Made Alive</a:t>
            </a:r>
          </a:p>
          <a:p>
            <a:pPr marL="1371600" indent="-1371600"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Ephesians 2:5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 Regenerated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Titus 3:5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 Renewed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Ephesians 4:23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 New Creation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 Cor. 5:17</a:t>
            </a:r>
            <a:endParaRPr lang="en-US" sz="80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5. Reborn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 Peter 1:3, 22-23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410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Acts 17:1-7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ngd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ahawk Sta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68127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10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Ephesians 1:3-11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10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Ephesians 3:8-10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Other Scriptures 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To look at</a:t>
            </a:r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Romans 8:28-30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Acts 2:23; 4:28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 Peter 1:18-20</a:t>
            </a:r>
            <a:endParaRPr lang="en-US" sz="6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10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John 17:18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103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Isaiah 52:13-53:12</a:t>
            </a:r>
            <a:endParaRPr lang="en-US" sz="80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114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Scott Sheridan</dc:creator>
  <cp:lastModifiedBy>J Scott Sheridan</cp:lastModifiedBy>
  <cp:revision>1</cp:revision>
  <dcterms:created xsi:type="dcterms:W3CDTF">2009-12-27T07:04:28Z</dcterms:created>
  <dcterms:modified xsi:type="dcterms:W3CDTF">2009-12-27T07:54:35Z</dcterms:modified>
</cp:coreProperties>
</file>