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72" r:id="rId8"/>
    <p:sldId id="273" r:id="rId9"/>
    <p:sldId id="275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D6CEC-A3BE-437B-ABD4-610ED4392A27}" type="datetimeFigureOut">
              <a:rPr lang="en-US" smtClean="0"/>
              <a:t>12/26/2009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912A3-CCCE-4BDA-9828-5DBB62EB29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.C.M.E. Secret Agent" pitchFamily="34" charset="0"/>
              </a:rPr>
              <a:t>The </a:t>
            </a:r>
          </a:p>
          <a:p>
            <a:pPr algn="ctr"/>
            <a:r>
              <a:rPr lang="en-US" sz="9600" b="1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.C.M.E. Secret Agent" pitchFamily="34" charset="0"/>
              </a:rPr>
              <a:t>New</a:t>
            </a:r>
          </a:p>
          <a:p>
            <a:pPr algn="ctr"/>
            <a:r>
              <a:rPr lang="en-US" sz="9600" b="1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.C.M.E. Secret Agent" pitchFamily="34" charset="0"/>
              </a:rPr>
              <a:t>Life</a:t>
            </a:r>
            <a:endParaRPr lang="en-US" sz="9600" b="1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.C.M.E. Secret Age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29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Plenty of Scriptures 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Show this</a:t>
            </a:r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Hebrews 5:8,9; 10:7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John 4:34; 6:38; 10:17, 18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Philippians 2:7, 8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Romans 5:19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John 26:39</a:t>
            </a:r>
            <a:endParaRPr lang="en-US" sz="6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Our Eternal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Destiny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HAS BEEN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Determined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 Timothy 1:9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 Thess. 2:13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Romans 8:28-30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Ephesians 1:3-11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…so we too might walk in newness of life.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1. Made Alive</a:t>
            </a:r>
          </a:p>
          <a:p>
            <a:pPr marL="1371600" indent="-1371600"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Ephesians 2:5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2. Regenerated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Titus 3:5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3. Renewed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Ephesians 4:23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4. New Creation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2 Cor. 5:17</a:t>
            </a:r>
            <a:endParaRPr lang="en-US" sz="80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5. Reborn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 Peter 1:3, 22-23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41036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Acts 17:1-7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ngd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ahawk Stadi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68127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1036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Ephesians 1:3-11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1036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Ephesians 3:8-10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Other Scriptures </a:t>
            </a:r>
          </a:p>
          <a:p>
            <a:pPr algn="ctr"/>
            <a:r>
              <a:rPr lang="en-US" sz="6000" u="sng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To look at</a:t>
            </a:r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Romans 8:28-30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Acts 2:23; 4:28</a:t>
            </a:r>
          </a:p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1 Peter 1:18-20</a:t>
            </a:r>
            <a:endParaRPr lang="en-US" sz="6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1036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John 17:18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10361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Isaiah 52:13-53:12</a:t>
            </a:r>
            <a:endParaRPr lang="en-US" sz="80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114</Words>
  <Application>Microsoft Office PowerPoint</Application>
  <PresentationFormat>On-screen Show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 Scott Sheridan</dc:creator>
  <cp:lastModifiedBy>J Scott Sheridan</cp:lastModifiedBy>
  <cp:revision>1</cp:revision>
  <dcterms:created xsi:type="dcterms:W3CDTF">2009-12-27T07:04:28Z</dcterms:created>
  <dcterms:modified xsi:type="dcterms:W3CDTF">2009-12-27T07:54:35Z</dcterms:modified>
</cp:coreProperties>
</file>