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8F4B-1C57-4763-A43A-B3057AD14785}" type="datetimeFigureOut">
              <a:rPr lang="en-US" smtClean="0"/>
              <a:t>12/19/2009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8FB8-1E46-41E2-911B-1062A8C3C0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8F4B-1C57-4763-A43A-B3057AD14785}" type="datetimeFigureOut">
              <a:rPr lang="en-US" smtClean="0"/>
              <a:t>12/19/2009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8FB8-1E46-41E2-911B-1062A8C3C0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8F4B-1C57-4763-A43A-B3057AD14785}" type="datetimeFigureOut">
              <a:rPr lang="en-US" smtClean="0"/>
              <a:t>12/19/2009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8FB8-1E46-41E2-911B-1062A8C3C0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8F4B-1C57-4763-A43A-B3057AD14785}" type="datetimeFigureOut">
              <a:rPr lang="en-US" smtClean="0"/>
              <a:t>12/19/2009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8FB8-1E46-41E2-911B-1062A8C3C0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8F4B-1C57-4763-A43A-B3057AD14785}" type="datetimeFigureOut">
              <a:rPr lang="en-US" smtClean="0"/>
              <a:t>12/19/2009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8FB8-1E46-41E2-911B-1062A8C3C0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8F4B-1C57-4763-A43A-B3057AD14785}" type="datetimeFigureOut">
              <a:rPr lang="en-US" smtClean="0"/>
              <a:t>12/19/2009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8FB8-1E46-41E2-911B-1062A8C3C0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8F4B-1C57-4763-A43A-B3057AD14785}" type="datetimeFigureOut">
              <a:rPr lang="en-US" smtClean="0"/>
              <a:t>12/19/2009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8FB8-1E46-41E2-911B-1062A8C3C0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8F4B-1C57-4763-A43A-B3057AD14785}" type="datetimeFigureOut">
              <a:rPr lang="en-US" smtClean="0"/>
              <a:t>12/19/2009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8FB8-1E46-41E2-911B-1062A8C3C0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8F4B-1C57-4763-A43A-B3057AD14785}" type="datetimeFigureOut">
              <a:rPr lang="en-US" smtClean="0"/>
              <a:t>12/19/2009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8FB8-1E46-41E2-911B-1062A8C3C0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8F4B-1C57-4763-A43A-B3057AD14785}" type="datetimeFigureOut">
              <a:rPr lang="en-US" smtClean="0"/>
              <a:t>12/19/2009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8FB8-1E46-41E2-911B-1062A8C3C0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8F4B-1C57-4763-A43A-B3057AD14785}" type="datetimeFigureOut">
              <a:rPr lang="en-US" smtClean="0"/>
              <a:t>12/19/2009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8FB8-1E46-41E2-911B-1062A8C3C0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68F4B-1C57-4763-A43A-B3057AD14785}" type="datetimeFigureOut">
              <a:rPr lang="en-US" smtClean="0"/>
              <a:t>12/19/2009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58FB8-1E46-41E2-911B-1062A8C3C0E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esar August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0" y="0"/>
            <a:ext cx="3429000" cy="56235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71600" y="5715000"/>
            <a:ext cx="632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Augustus Caesar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31 BC – 14 AD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219200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Micah 5:2</a:t>
            </a:r>
            <a:endParaRPr lang="en-US" sz="9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2222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0"/>
            <a:ext cx="6041841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28800"/>
            <a:ext cx="9144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0"/>
            <a:ext cx="3886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685800" y="5288340"/>
            <a:ext cx="75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Herod</a:t>
            </a:r>
          </a:p>
          <a:p>
            <a:pPr algn="ctr"/>
            <a:r>
              <a:rPr lang="en-US" sz="4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74 BC – 4 BC</a:t>
            </a:r>
            <a:endParaRPr lang="en-US" sz="4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85800"/>
            <a:ext cx="8458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Philippians 2:5-8</a:t>
            </a:r>
            <a:endParaRPr lang="en-US" sz="8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85800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 came to His own, and those who were His own did not receive Him</a:t>
            </a:r>
            <a:r>
              <a:rPr lang="en-US" sz="7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7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John 1:11</a:t>
            </a:r>
            <a:endParaRPr lang="en-US" sz="7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36</Words>
  <Application>Microsoft Office PowerPoint</Application>
  <PresentationFormat>On-screen Show (4:3)</PresentationFormat>
  <Paragraphs>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 Scott Sheridan</dc:creator>
  <cp:lastModifiedBy>J Scott Sheridan</cp:lastModifiedBy>
  <cp:revision>3</cp:revision>
  <dcterms:created xsi:type="dcterms:W3CDTF">2009-12-20T06:36:45Z</dcterms:created>
  <dcterms:modified xsi:type="dcterms:W3CDTF">2009-12-20T08:46:42Z</dcterms:modified>
</cp:coreProperties>
</file>