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8F4B-1C57-4763-A43A-B3057AD14785}" type="datetimeFigureOut">
              <a:rPr lang="en-US" smtClean="0"/>
              <a:t>12/19/2009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8FB8-1E46-41E2-911B-1062A8C3C0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esar Augus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0"/>
            <a:ext cx="3429000" cy="5623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715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Augustus Caesar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 BC – 14 AD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Micah 5:2</a:t>
            </a:r>
            <a:endParaRPr lang="en-US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2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04184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388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528834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Herod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 BC – 4 BC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Philippians 2:5-8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came to His own, and those who were His own did not receive Him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John 1:11</a:t>
            </a:r>
            <a:endParaRPr lang="en-US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Scott Sheridan</dc:creator>
  <cp:lastModifiedBy>J Scott Sheridan</cp:lastModifiedBy>
  <cp:revision>3</cp:revision>
  <dcterms:created xsi:type="dcterms:W3CDTF">2009-12-20T06:36:45Z</dcterms:created>
  <dcterms:modified xsi:type="dcterms:W3CDTF">2009-12-20T08:46:42Z</dcterms:modified>
</cp:coreProperties>
</file>